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48" r:id="rId2"/>
  </p:sldMasterIdLst>
  <p:sldIdLst>
    <p:sldId id="256" r:id="rId3"/>
    <p:sldId id="259" r:id="rId4"/>
    <p:sldId id="257" r:id="rId5"/>
    <p:sldId id="261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FDC37-4671-4465-951A-65993E8ABD1F}" v="5" dt="2023-08-15T07:55:22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nya Chandrukannan" userId="9243bfc0-428f-40b6-89ee-4e3df44ea244" providerId="ADAL" clId="{C39FDC37-4671-4465-951A-65993E8ABD1F}"/>
    <pc:docChg chg="custSel addSld modSld sldOrd addMainMaster modMainMaster">
      <pc:chgData name="Saranya Chandrukannan" userId="9243bfc0-428f-40b6-89ee-4e3df44ea244" providerId="ADAL" clId="{C39FDC37-4671-4465-951A-65993E8ABD1F}" dt="2023-08-15T07:57:08.602" v="61" actId="1076"/>
      <pc:docMkLst>
        <pc:docMk/>
      </pc:docMkLst>
      <pc:sldChg chg="modSp add mod">
        <pc:chgData name="Saranya Chandrukannan" userId="9243bfc0-428f-40b6-89ee-4e3df44ea244" providerId="ADAL" clId="{C39FDC37-4671-4465-951A-65993E8ABD1F}" dt="2023-08-15T06:04:02.899" v="55" actId="1076"/>
        <pc:sldMkLst>
          <pc:docMk/>
          <pc:sldMk cId="690507170" sldId="256"/>
        </pc:sldMkLst>
        <pc:spChg chg="mod">
          <ac:chgData name="Saranya Chandrukannan" userId="9243bfc0-428f-40b6-89ee-4e3df44ea244" providerId="ADAL" clId="{C39FDC37-4671-4465-951A-65993E8ABD1F}" dt="2023-08-15T06:04:02.899" v="55" actId="1076"/>
          <ac:spMkLst>
            <pc:docMk/>
            <pc:sldMk cId="690507170" sldId="256"/>
            <ac:spMk id="2" creationId="{C4805436-7525-621B-BFE6-B5AB96559475}"/>
          </ac:spMkLst>
        </pc:spChg>
      </pc:sldChg>
      <pc:sldChg chg="addSp delSp modSp new mod">
        <pc:chgData name="Saranya Chandrukannan" userId="9243bfc0-428f-40b6-89ee-4e3df44ea244" providerId="ADAL" clId="{C39FDC37-4671-4465-951A-65993E8ABD1F}" dt="2023-08-15T06:03:12.762" v="42" actId="1076"/>
        <pc:sldMkLst>
          <pc:docMk/>
          <pc:sldMk cId="3975687960" sldId="257"/>
        </pc:sldMkLst>
        <pc:spChg chg="del">
          <ac:chgData name="Saranya Chandrukannan" userId="9243bfc0-428f-40b6-89ee-4e3df44ea244" providerId="ADAL" clId="{C39FDC37-4671-4465-951A-65993E8ABD1F}" dt="2023-08-15T06:02:58.190" v="38" actId="478"/>
          <ac:spMkLst>
            <pc:docMk/>
            <pc:sldMk cId="3975687960" sldId="257"/>
            <ac:spMk id="2" creationId="{57B844E1-83B5-1D9C-7075-3BE6616AE2E1}"/>
          </ac:spMkLst>
        </pc:spChg>
        <pc:spChg chg="del">
          <ac:chgData name="Saranya Chandrukannan" userId="9243bfc0-428f-40b6-89ee-4e3df44ea244" providerId="ADAL" clId="{C39FDC37-4671-4465-951A-65993E8ABD1F}" dt="2023-08-15T06:03:02.886" v="39" actId="478"/>
          <ac:spMkLst>
            <pc:docMk/>
            <pc:sldMk cId="3975687960" sldId="257"/>
            <ac:spMk id="3" creationId="{E3A64251-3FA5-BC2F-58B6-0D00844A204E}"/>
          </ac:spMkLst>
        </pc:spChg>
        <pc:picChg chg="add mod">
          <ac:chgData name="Saranya Chandrukannan" userId="9243bfc0-428f-40b6-89ee-4e3df44ea244" providerId="ADAL" clId="{C39FDC37-4671-4465-951A-65993E8ABD1F}" dt="2023-08-15T06:03:12.762" v="42" actId="1076"/>
          <ac:picMkLst>
            <pc:docMk/>
            <pc:sldMk cId="3975687960" sldId="257"/>
            <ac:picMk id="4" creationId="{1F45EC15-01E8-A2F7-25A0-D0D5392A16A9}"/>
          </ac:picMkLst>
        </pc:picChg>
      </pc:sldChg>
      <pc:sldChg chg="addSp delSp modSp new mod">
        <pc:chgData name="Saranya Chandrukannan" userId="9243bfc0-428f-40b6-89ee-4e3df44ea244" providerId="ADAL" clId="{C39FDC37-4671-4465-951A-65993E8ABD1F}" dt="2023-08-15T06:03:37.379" v="48" actId="1076"/>
        <pc:sldMkLst>
          <pc:docMk/>
          <pc:sldMk cId="1949048298" sldId="258"/>
        </pc:sldMkLst>
        <pc:spChg chg="del">
          <ac:chgData name="Saranya Chandrukannan" userId="9243bfc0-428f-40b6-89ee-4e3df44ea244" providerId="ADAL" clId="{C39FDC37-4671-4465-951A-65993E8ABD1F}" dt="2023-08-15T06:03:25.802" v="43" actId="478"/>
          <ac:spMkLst>
            <pc:docMk/>
            <pc:sldMk cId="1949048298" sldId="258"/>
            <ac:spMk id="2" creationId="{25A96C29-A5CE-7212-AA1D-3328D15A21E1}"/>
          </ac:spMkLst>
        </pc:spChg>
        <pc:spChg chg="del mod">
          <ac:chgData name="Saranya Chandrukannan" userId="9243bfc0-428f-40b6-89ee-4e3df44ea244" providerId="ADAL" clId="{C39FDC37-4671-4465-951A-65993E8ABD1F}" dt="2023-08-15T06:03:31.144" v="45" actId="478"/>
          <ac:spMkLst>
            <pc:docMk/>
            <pc:sldMk cId="1949048298" sldId="258"/>
            <ac:spMk id="3" creationId="{54C24475-D0C1-C53B-9F4E-2C917AF5CFA3}"/>
          </ac:spMkLst>
        </pc:spChg>
        <pc:picChg chg="add mod">
          <ac:chgData name="Saranya Chandrukannan" userId="9243bfc0-428f-40b6-89ee-4e3df44ea244" providerId="ADAL" clId="{C39FDC37-4671-4465-951A-65993E8ABD1F}" dt="2023-08-15T06:03:37.379" v="48" actId="1076"/>
          <ac:picMkLst>
            <pc:docMk/>
            <pc:sldMk cId="1949048298" sldId="258"/>
            <ac:picMk id="4" creationId="{4870D216-A2BA-214F-E2DD-FB3EE8D8221E}"/>
          </ac:picMkLst>
        </pc:picChg>
      </pc:sldChg>
      <pc:sldChg chg="addSp delSp modSp new mod ord">
        <pc:chgData name="Saranya Chandrukannan" userId="9243bfc0-428f-40b6-89ee-4e3df44ea244" providerId="ADAL" clId="{C39FDC37-4671-4465-951A-65993E8ABD1F}" dt="2023-08-15T06:02:54.514" v="37"/>
        <pc:sldMkLst>
          <pc:docMk/>
          <pc:sldMk cId="3923407871" sldId="259"/>
        </pc:sldMkLst>
        <pc:spChg chg="del">
          <ac:chgData name="Saranya Chandrukannan" userId="9243bfc0-428f-40b6-89ee-4e3df44ea244" providerId="ADAL" clId="{C39FDC37-4671-4465-951A-65993E8ABD1F}" dt="2023-08-15T06:02:42.051" v="30" actId="478"/>
          <ac:spMkLst>
            <pc:docMk/>
            <pc:sldMk cId="3923407871" sldId="259"/>
            <ac:spMk id="2" creationId="{AD5DE26D-F0DD-12A2-D2CD-DB102519E96B}"/>
          </ac:spMkLst>
        </pc:spChg>
        <pc:spChg chg="del">
          <ac:chgData name="Saranya Chandrukannan" userId="9243bfc0-428f-40b6-89ee-4e3df44ea244" providerId="ADAL" clId="{C39FDC37-4671-4465-951A-65993E8ABD1F}" dt="2023-08-15T06:02:44.739" v="31" actId="478"/>
          <ac:spMkLst>
            <pc:docMk/>
            <pc:sldMk cId="3923407871" sldId="259"/>
            <ac:spMk id="3" creationId="{84F7F587-0323-AB3B-0719-05AE2CABF971}"/>
          </ac:spMkLst>
        </pc:spChg>
        <pc:picChg chg="add mod">
          <ac:chgData name="Saranya Chandrukannan" userId="9243bfc0-428f-40b6-89ee-4e3df44ea244" providerId="ADAL" clId="{C39FDC37-4671-4465-951A-65993E8ABD1F}" dt="2023-08-15T06:02:52.538" v="35" actId="1076"/>
          <ac:picMkLst>
            <pc:docMk/>
            <pc:sldMk cId="3923407871" sldId="259"/>
            <ac:picMk id="4" creationId="{EE7C1F84-57EB-AD56-6C4D-C23F145CD6E8}"/>
          </ac:picMkLst>
        </pc:picChg>
      </pc:sldChg>
      <pc:sldChg chg="addSp delSp modSp new mod">
        <pc:chgData name="Saranya Chandrukannan" userId="9243bfc0-428f-40b6-89ee-4e3df44ea244" providerId="ADAL" clId="{C39FDC37-4671-4465-951A-65993E8ABD1F}" dt="2023-08-15T06:03:56.555" v="54" actId="1076"/>
        <pc:sldMkLst>
          <pc:docMk/>
          <pc:sldMk cId="1223433244" sldId="260"/>
        </pc:sldMkLst>
        <pc:spChg chg="del">
          <ac:chgData name="Saranya Chandrukannan" userId="9243bfc0-428f-40b6-89ee-4e3df44ea244" providerId="ADAL" clId="{C39FDC37-4671-4465-951A-65993E8ABD1F}" dt="2023-08-15T06:03:42.853" v="50" actId="478"/>
          <ac:spMkLst>
            <pc:docMk/>
            <pc:sldMk cId="1223433244" sldId="260"/>
            <ac:spMk id="2" creationId="{43C0072A-E908-0A0C-3385-43EEBCB31621}"/>
          </ac:spMkLst>
        </pc:spChg>
        <pc:spChg chg="del">
          <ac:chgData name="Saranya Chandrukannan" userId="9243bfc0-428f-40b6-89ee-4e3df44ea244" providerId="ADAL" clId="{C39FDC37-4671-4465-951A-65993E8ABD1F}" dt="2023-08-15T06:03:47.476" v="51" actId="478"/>
          <ac:spMkLst>
            <pc:docMk/>
            <pc:sldMk cId="1223433244" sldId="260"/>
            <ac:spMk id="3" creationId="{AF45E3A3-FEAA-8647-FAD9-6B8E4D0F0246}"/>
          </ac:spMkLst>
        </pc:spChg>
        <pc:picChg chg="add mod">
          <ac:chgData name="Saranya Chandrukannan" userId="9243bfc0-428f-40b6-89ee-4e3df44ea244" providerId="ADAL" clId="{C39FDC37-4671-4465-951A-65993E8ABD1F}" dt="2023-08-15T06:03:56.555" v="54" actId="1076"/>
          <ac:picMkLst>
            <pc:docMk/>
            <pc:sldMk cId="1223433244" sldId="260"/>
            <ac:picMk id="4" creationId="{C2853A49-89A8-21DD-46BB-28792029B473}"/>
          </ac:picMkLst>
        </pc:picChg>
      </pc:sldChg>
      <pc:sldChg chg="addSp delSp modSp new mod">
        <pc:chgData name="Saranya Chandrukannan" userId="9243bfc0-428f-40b6-89ee-4e3df44ea244" providerId="ADAL" clId="{C39FDC37-4671-4465-951A-65993E8ABD1F}" dt="2023-08-15T07:57:08.602" v="61" actId="1076"/>
        <pc:sldMkLst>
          <pc:docMk/>
          <pc:sldMk cId="1826799143" sldId="261"/>
        </pc:sldMkLst>
        <pc:spChg chg="del">
          <ac:chgData name="Saranya Chandrukannan" userId="9243bfc0-428f-40b6-89ee-4e3df44ea244" providerId="ADAL" clId="{C39FDC37-4671-4465-951A-65993E8ABD1F}" dt="2023-08-15T07:55:01.349" v="57" actId="478"/>
          <ac:spMkLst>
            <pc:docMk/>
            <pc:sldMk cId="1826799143" sldId="261"/>
            <ac:spMk id="2" creationId="{931AEBAC-0A8F-EDF0-3F53-7974E5F83FAC}"/>
          </ac:spMkLst>
        </pc:spChg>
        <pc:spChg chg="del">
          <ac:chgData name="Saranya Chandrukannan" userId="9243bfc0-428f-40b6-89ee-4e3df44ea244" providerId="ADAL" clId="{C39FDC37-4671-4465-951A-65993E8ABD1F}" dt="2023-08-15T07:55:02.836" v="58" actId="478"/>
          <ac:spMkLst>
            <pc:docMk/>
            <pc:sldMk cId="1826799143" sldId="261"/>
            <ac:spMk id="3" creationId="{37B9BCC9-72C3-6DEF-BD45-7FEDE1A6BC09}"/>
          </ac:spMkLst>
        </pc:spChg>
        <pc:picChg chg="add mod">
          <ac:chgData name="Saranya Chandrukannan" userId="9243bfc0-428f-40b6-89ee-4e3df44ea244" providerId="ADAL" clId="{C39FDC37-4671-4465-951A-65993E8ABD1F}" dt="2023-08-15T07:57:08.602" v="61" actId="1076"/>
          <ac:picMkLst>
            <pc:docMk/>
            <pc:sldMk cId="1826799143" sldId="261"/>
            <ac:picMk id="4" creationId="{E307D619-402E-D826-E39A-91AF5EA7E16F}"/>
          </ac:picMkLst>
        </pc:picChg>
      </pc:sldChg>
      <pc:sldMasterChg chg="add addSldLayout">
        <pc:chgData name="Saranya Chandrukannan" userId="9243bfc0-428f-40b6-89ee-4e3df44ea244" providerId="ADAL" clId="{C39FDC37-4671-4465-951A-65993E8ABD1F}" dt="2023-08-15T06:02:09.378" v="0" actId="27028"/>
        <pc:sldMasterMkLst>
          <pc:docMk/>
          <pc:sldMasterMk cId="0" sldId="2147483648"/>
        </pc:sldMasterMkLst>
        <pc:sldLayoutChg chg="add">
          <pc:chgData name="Saranya Chandrukannan" userId="9243bfc0-428f-40b6-89ee-4e3df44ea244" providerId="ADAL" clId="{C39FDC37-4671-4465-951A-65993E8ABD1F}" dt="2023-08-15T06:02:09.378" v="0" actId="27028"/>
          <pc:sldLayoutMkLst>
            <pc:docMk/>
            <pc:sldMasterMk cId="0" sldId="2147483648"/>
            <pc:sldLayoutMk cId="433546308" sldId="2147483662"/>
          </pc:sldLayoutMkLst>
        </pc:sldLayoutChg>
      </pc:sldMasterChg>
      <pc:sldMasterChg chg="replId">
        <pc:chgData name="Saranya Chandrukannan" userId="9243bfc0-428f-40b6-89ee-4e3df44ea244" providerId="ADAL" clId="{C39FDC37-4671-4465-951A-65993E8ABD1F}" dt="2023-08-15T06:02:09.378" v="0" actId="27028"/>
        <pc:sldMasterMkLst>
          <pc:docMk/>
          <pc:sldMasterMk cId="2156841096" sldId="2147483663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16A5-9285-2040-B1BB-28687B3F8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A8A5D-6CFA-0FBF-4A06-7996D3537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6EB03-CF61-6761-586D-0F42735D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865DA-96DA-C61A-9503-0A0C30C5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275F4-D42D-79DE-0A9A-45657E0A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28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9166-281A-E638-3943-18C286D6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FCE9A-43BF-D06A-BD3E-7ECD132D7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BE5A5-75E4-B431-5334-12B255EF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16404-E5C4-699D-A345-D5AC6971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4B12-41E8-A702-4486-876F5C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217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516DA-32B2-4812-8203-01509D075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8BADE-9802-26D0-2AB8-618258A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90F53-9F0C-C102-5196-0D854E92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7D338-68F1-68E2-5F40-96DDC47D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C3CF-6B36-878C-847F-7DE0CA47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3966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B3C-5F90-00E5-0EFE-00E1FD6E9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E2B0A-6AD9-5C67-FBAD-285C75650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C183-0C25-F42C-A33F-CDB19304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03E35-447A-F622-C7B8-D1538683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C430-EEAD-219F-1E3D-6D85E2D3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54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1BB9-A925-0F93-1175-CBB87D67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E803-47A4-A1C3-CE5E-D14096874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C5CB-BDCF-B92A-0A8A-78E310B1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2E47-640E-8C9E-A22E-70256666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53FC-E01B-0584-0626-46817D5E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60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C108-C3CB-EEC0-07BD-E71A42E0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A250-D600-4F4E-40B0-EF70A27BF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A8B0-F8FD-79D5-FF0C-2A652955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ED62-811D-5CEC-FE08-FCC4A0B6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A86B-7FB0-3686-31E4-F96D85FE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50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98A5-A4E6-F269-B525-0C858ABB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E4E7-21BE-B863-7E95-E507F4DC8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9A6B0-2290-C815-D311-7F118337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18A3C-5565-46C6-64CC-34DEC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07FB3-F9EA-2537-86FD-294FC3A5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D4229-842A-C4FD-508A-081B57D1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94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925E-345A-6C29-507A-F08CA227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40C35-3241-1C37-82CB-48AF5E6E6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6C6C2-2688-7295-A1D5-53FB9B30B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E0237-597A-DFD4-366B-DA2B0BCB3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683AE-631E-A118-BC7A-992975ECD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8E84B-3460-35D3-ED6C-ACA3A03B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431EA-0E8F-0AFB-27C7-D1101303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1608B-7E70-B80E-6336-39C1E1EE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535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8BC4-4E20-6917-9CBD-E0DD6154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2CD5F-4F71-DA45-4E62-FD9904533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18E23-F40F-96EC-71C5-44DE6EED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080F-E365-CB3E-3890-02CB1AEA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444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DB2D6-E5B3-51B0-B6E1-9F5C1812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4C660-7C4C-D27D-8D01-C75D1C46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F5AD-4C68-5B1F-3910-EB276A05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93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15C3-7C6A-4CCD-CACF-AB297A29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23F7-6FC4-605A-DF43-18C69329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94B71-352C-95D6-DFC2-5F627DDE5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E0983-5975-2292-0B05-C4DE8C81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93B11-8E72-E856-6972-44E3DBC9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187C-D718-2965-614A-0B7F2A6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10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16C9-D61C-16BE-940F-6DA3CE42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A5ED4-4605-0369-1E80-56A084B6B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1C9F1-BE13-D424-B261-13F450A7D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115E6-9833-0C1A-268C-A37FB9663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E24B-3C39-93C6-1E57-13DC0A23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0D589-0CB4-5C6C-B3EC-C1DF0A79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01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FCCB7-2CD1-7650-CA44-523E5629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8499F-0891-EE31-DCB3-B8EC21E5A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86D8A-CE6F-1255-62E8-441930DDF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F8C7D-8ADD-4D96-B77E-5AC024A789CA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E853-72EE-0F9D-6CEC-546ABB29C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74189-8851-2D2D-F55A-3886DB256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88A4A-997B-4C07-9398-076B3F7B0F0B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F7B0-032A-B4E6-B5F0-6FD381D3E16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215684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34"/>
            <a:ext cx="9314442" cy="1480652"/>
          </a:xfrm>
          <a:custGeom>
            <a:avLst/>
            <a:gdLst/>
            <a:ahLst/>
            <a:cxnLst/>
            <a:rect l="l" t="t" r="r" b="b"/>
            <a:pathLst>
              <a:path w="7703820" h="1224280">
                <a:moveTo>
                  <a:pt x="7703820" y="0"/>
                </a:moveTo>
                <a:lnTo>
                  <a:pt x="0" y="0"/>
                </a:lnTo>
                <a:lnTo>
                  <a:pt x="0" y="1224279"/>
                </a:lnTo>
                <a:lnTo>
                  <a:pt x="3851910" y="1224279"/>
                </a:lnTo>
                <a:lnTo>
                  <a:pt x="7703820" y="1224279"/>
                </a:lnTo>
                <a:lnTo>
                  <a:pt x="7703820" y="0"/>
                </a:lnTo>
                <a:close/>
              </a:path>
            </a:pathLst>
          </a:custGeom>
          <a:solidFill>
            <a:srgbClr val="8345AB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1966" y="260010"/>
            <a:ext cx="2697902" cy="11581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6311" y="1560957"/>
            <a:ext cx="1332060" cy="39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6838" y="1998701"/>
            <a:ext cx="5471045" cy="1987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14614" y="6232143"/>
            <a:ext cx="1766612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9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356">
              <a:lnSpc>
                <a:spcPts val="1971"/>
              </a:lnSpc>
            </a:pPr>
            <a:r>
              <a:rPr dirty="0"/>
              <a:t>J.Shoebridge-2017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368C7-93CB-FE60-2DEE-A4749A180CB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05436-7525-621B-BFE6-B5AB96559475}"/>
              </a:ext>
            </a:extLst>
          </p:cNvPr>
          <p:cNvSpPr txBox="1"/>
          <p:nvPr/>
        </p:nvSpPr>
        <p:spPr>
          <a:xfrm>
            <a:off x="1708608" y="2921168"/>
            <a:ext cx="907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rgbClr val="002060"/>
                </a:solidFill>
              </a:rPr>
              <a:t>PROCESSOR MANAGEMENT</a:t>
            </a:r>
          </a:p>
        </p:txBody>
      </p:sp>
    </p:spTree>
    <p:extLst>
      <p:ext uri="{BB962C8B-B14F-4D97-AF65-F5344CB8AC3E}">
        <p14:creationId xmlns:p14="http://schemas.microsoft.com/office/powerpoint/2010/main" val="69050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7C1F84-57EB-AD56-6C4D-C23F145C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7" y="1610030"/>
            <a:ext cx="6350891" cy="48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5EC15-01E8-A2F7-25A0-D0D5392A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5" y="1721747"/>
            <a:ext cx="9009822" cy="4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7D619-402E-D826-E39A-91AF5EA7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07" y="2017747"/>
            <a:ext cx="6746104" cy="40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70D216-A2BA-214F-E2DD-FB3EE8D8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95" y="1579113"/>
            <a:ext cx="6560537" cy="50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853A49-89A8-21DD-46BB-28792029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69" y="1789421"/>
            <a:ext cx="6545057" cy="466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Saranya Chandrukannan</dc:creator>
  <cp:lastModifiedBy>Saranya Chandrukannan</cp:lastModifiedBy>
  <cp:revision>1</cp:revision>
  <dcterms:created xsi:type="dcterms:W3CDTF">2023-08-15T06:02:00Z</dcterms:created>
  <dcterms:modified xsi:type="dcterms:W3CDTF">2023-08-15T07:57:14Z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ac7e5b-5da2-46c7-8677-8a6b50f7d886_Enabled">
    <vt:lpwstr>true</vt:lpwstr>
  </property>
  <property fmtid="{D5CDD505-2E9C-101B-9397-08002B2CF9AE}" pid="3" name="MSIP_Label_f3ac7e5b-5da2-46c7-8677-8a6b50f7d886_SetDate">
    <vt:lpwstr>2023-08-15T06:02:09Z</vt:lpwstr>
  </property>
  <property fmtid="{D5CDD505-2E9C-101B-9397-08002B2CF9AE}" pid="4" name="MSIP_Label_f3ac7e5b-5da2-46c7-8677-8a6b50f7d886_Method">
    <vt:lpwstr>Standard</vt:lpwstr>
  </property>
  <property fmtid="{D5CDD505-2E9C-101B-9397-08002B2CF9AE}" pid="5" name="MSIP_Label_f3ac7e5b-5da2-46c7-8677-8a6b50f7d886_Name">
    <vt:lpwstr>Official</vt:lpwstr>
  </property>
  <property fmtid="{D5CDD505-2E9C-101B-9397-08002B2CF9AE}" pid="6" name="MSIP_Label_f3ac7e5b-5da2-46c7-8677-8a6b50f7d886_SiteId">
    <vt:lpwstr>218881e8-07ad-4142-87d7-f6b90d17009b</vt:lpwstr>
  </property>
  <property fmtid="{D5CDD505-2E9C-101B-9397-08002B2CF9AE}" pid="7" name="MSIP_Label_f3ac7e5b-5da2-46c7-8677-8a6b50f7d886_ActionId">
    <vt:lpwstr>4d7bbe75-e880-4053-9412-b277a9172834</vt:lpwstr>
  </property>
  <property fmtid="{D5CDD505-2E9C-101B-9397-08002B2CF9AE}" pid="8" name="MSIP_Label_f3ac7e5b-5da2-46c7-8677-8a6b50f7d886_ContentBits">
    <vt:lpwstr>1</vt:lpwstr>
  </property>
  <property fmtid="{D5CDD505-2E9C-101B-9397-08002B2CF9AE}" pid="9" name="ClassificationContentMarkingHeaderLocations">
    <vt:lpwstr>Office Theme:8\Office Theme:8</vt:lpwstr>
  </property>
  <property fmtid="{D5CDD505-2E9C-101B-9397-08002B2CF9AE}" pid="10" name="ClassificationContentMarkingHeaderText">
    <vt:lpwstr>OFFICIAL</vt:lpwstr>
  </property>
</Properties>
</file>